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  <p:sldMasterId id="2147483852" r:id="rId2"/>
    <p:sldMasterId id="2147483865" r:id="rId3"/>
  </p:sldMasterIdLst>
  <p:notesMasterIdLst>
    <p:notesMasterId r:id="rId31"/>
  </p:notesMasterIdLst>
  <p:sldIdLst>
    <p:sldId id="298" r:id="rId4"/>
    <p:sldId id="299" r:id="rId5"/>
    <p:sldId id="334" r:id="rId6"/>
    <p:sldId id="435" r:id="rId7"/>
    <p:sldId id="436" r:id="rId8"/>
    <p:sldId id="437" r:id="rId9"/>
    <p:sldId id="336" r:id="rId10"/>
    <p:sldId id="365" r:id="rId11"/>
    <p:sldId id="438" r:id="rId12"/>
    <p:sldId id="464" r:id="rId13"/>
    <p:sldId id="465" r:id="rId14"/>
    <p:sldId id="449" r:id="rId15"/>
    <p:sldId id="451" r:id="rId16"/>
    <p:sldId id="453" r:id="rId17"/>
    <p:sldId id="456" r:id="rId18"/>
    <p:sldId id="457" r:id="rId19"/>
    <p:sldId id="459" r:id="rId20"/>
    <p:sldId id="460" r:id="rId21"/>
    <p:sldId id="461" r:id="rId22"/>
    <p:sldId id="462" r:id="rId23"/>
    <p:sldId id="466" r:id="rId24"/>
    <p:sldId id="467" r:id="rId25"/>
    <p:sldId id="472" r:id="rId26"/>
    <p:sldId id="470" r:id="rId27"/>
    <p:sldId id="468" r:id="rId28"/>
    <p:sldId id="471" r:id="rId29"/>
    <p:sldId id="463" r:id="rId30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r="smNativeData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3" autoAdjust="0"/>
    <p:restoredTop sz="94660"/>
  </p:normalViewPr>
  <p:slideViewPr>
    <p:cSldViewPr>
      <p:cViewPr varScale="1">
        <p:scale>
          <a:sx n="78" d="100"/>
          <a:sy n="78" d="100"/>
        </p:scale>
        <p:origin x="102" y="804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0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0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8369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3426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8540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32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199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3921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810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2773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0972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940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0106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9583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54740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22873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150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5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9571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9407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25975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7476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50418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93178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21491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86506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3757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4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5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1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53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8306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15887" y="119164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Наряд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оформляется в двух экземплярах. </a:t>
            </a:r>
            <a:endParaRPr lang="ru-RU" sz="4000" dirty="0" smtClean="0">
              <a:solidFill>
                <a:srgbClr val="C0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При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передаче по телефону, радио наряд выписывается в трех экземплярах. </a:t>
            </a:r>
            <a:endParaRPr lang="ru-RU" sz="40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Наряд 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также разрешено оформлять в электронном виде и передавать по электронной почте.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60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Ф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акт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допуска к работе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регистрируют записью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оперативном журнале-ОЖ. В ОЖ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оформляются 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события и действия по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состоянию 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оборудования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ЭУ, 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выданные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команды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распоряжения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разрешения, выполнение работ по нарядам, распоряжениям, в порядке текущей эксплуатации, приемка и сдача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смены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0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04891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5106" b="46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67641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8196" b="462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99197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1916" b="31063"/>
          <a:stretch/>
        </p:blipFill>
        <p:spPr>
          <a:xfrm>
            <a:off x="0" y="822960"/>
            <a:ext cx="9144000" cy="485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4895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7" t="32056" r="917" b="98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03830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363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29645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2321"/>
          <a:stretch/>
        </p:blipFill>
        <p:spPr>
          <a:xfrm>
            <a:off x="0" y="2986"/>
            <a:ext cx="9144000" cy="685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615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4556"/>
          <a:stretch/>
        </p:blipFill>
        <p:spPr>
          <a:xfrm>
            <a:off x="4582" y="0"/>
            <a:ext cx="9139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11726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</a:t>
            </a:r>
            <a:r>
              <a:rPr lang="ru-RU" sz="4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4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«Оформление документации по охране труда и электробезопасности при эксплуатации и ремонте электрических установок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сетей»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0819" b="14148"/>
          <a:stretch/>
        </p:blipFill>
        <p:spPr>
          <a:xfrm>
            <a:off x="16733" y="0"/>
            <a:ext cx="9139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12402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Работы в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ЭУ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могут проводиться по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распоряжению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-письменному заданию 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производство работы, определяющим ее содержание, место, время, меры безопасности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работников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которым поручено ее выполнение, с указанием их групп по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электробезопасности.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Распоряжение имеет разовый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характер.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9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6507" b="40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38368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6"/>
            <a:ext cx="9144000" cy="624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71530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35" y="0"/>
            <a:ext cx="7315200" cy="675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78047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" y="0"/>
            <a:ext cx="9127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45557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41089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Оформление наряда-допуска и распоряжения для работы в электроустановках и электрических сетях 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выполнено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7030A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2.2 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Ведение документации при выполнении работ.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 №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Оформление наряда-допуска и распоряжения для работы в электроустановках и электрических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сетях. 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2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05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kumimoji="0" lang="ru-ru" sz="4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Изучить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формление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наряда-допуска и распоряжения для работы в электроустановках и электрических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сетях.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3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3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Оформление наряда-допуска и распоряжения для работы в электроустановках и электрических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сетях.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(ПОТЭУ).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М: НОРМАТИКА, 2020. - 238с.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964" t="6721" r="3034" b="4611"/>
          <a:stretch/>
        </p:blipFill>
        <p:spPr>
          <a:xfrm>
            <a:off x="1242060" y="0"/>
            <a:ext cx="6122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105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Оформление наряда-допуска и распоряжения для работы в электроустановках и электрических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сетях.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4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267</Words>
  <Application>Microsoft Office PowerPoint</Application>
  <PresentationFormat>Экран (4:3)</PresentationFormat>
  <Paragraphs>56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SimSun</vt:lpstr>
      <vt:lpstr>Arial</vt:lpstr>
      <vt:lpstr>Arial Black</vt:lpstr>
      <vt:lpstr>Calibri</vt:lpstr>
      <vt:lpstr>Times New Roman</vt:lpstr>
      <vt:lpstr>Оформление по умолчанию</vt:lpstr>
      <vt:lpstr>3_Presentation</vt:lpstr>
      <vt:lpstr>6_Presentation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Home</cp:lastModifiedBy>
  <cp:revision>142</cp:revision>
  <dcterms:created xsi:type="dcterms:W3CDTF">2003-11-18T14:40:54Z</dcterms:created>
  <dcterms:modified xsi:type="dcterms:W3CDTF">2020-08-16T07:15:33Z</dcterms:modified>
</cp:coreProperties>
</file>